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86" r:id="rId4"/>
    <p:sldId id="287" r:id="rId5"/>
    <p:sldId id="283" r:id="rId6"/>
    <p:sldId id="284" r:id="rId7"/>
    <p:sldId id="285" r:id="rId8"/>
    <p:sldId id="279" r:id="rId9"/>
    <p:sldId id="280" r:id="rId10"/>
    <p:sldId id="281" r:id="rId11"/>
    <p:sldId id="282" r:id="rId12"/>
    <p:sldId id="275" r:id="rId13"/>
    <p:sldId id="276" r:id="rId14"/>
    <p:sldId id="277" r:id="rId15"/>
    <p:sldId id="278" r:id="rId16"/>
    <p:sldId id="274" r:id="rId17"/>
    <p:sldId id="269" r:id="rId18"/>
    <p:sldId id="270" r:id="rId19"/>
    <p:sldId id="271" r:id="rId20"/>
    <p:sldId id="272" r:id="rId21"/>
    <p:sldId id="273" r:id="rId22"/>
    <p:sldId id="265" r:id="rId23"/>
    <p:sldId id="266" r:id="rId24"/>
    <p:sldId id="268" r:id="rId25"/>
    <p:sldId id="267" r:id="rId26"/>
    <p:sldId id="258" r:id="rId27"/>
    <p:sldId id="259" r:id="rId28"/>
    <p:sldId id="260" r:id="rId29"/>
    <p:sldId id="261" r:id="rId30"/>
    <p:sldId id="262" r:id="rId31"/>
    <p:sldId id="263" r:id="rId32"/>
    <p:sldId id="257" r:id="rId33"/>
    <p:sldId id="25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C947-4EEF-4263-BA92-BCC3F6A2D98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07D3-7646-46F9-8841-906D9CA35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C947-4EEF-4263-BA92-BCC3F6A2D98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07D3-7646-46F9-8841-906D9CA35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C947-4EEF-4263-BA92-BCC3F6A2D98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07D3-7646-46F9-8841-906D9CA35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C947-4EEF-4263-BA92-BCC3F6A2D98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07D3-7646-46F9-8841-906D9CA35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C947-4EEF-4263-BA92-BCC3F6A2D98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07D3-7646-46F9-8841-906D9CA35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C947-4EEF-4263-BA92-BCC3F6A2D98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07D3-7646-46F9-8841-906D9CA35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C947-4EEF-4263-BA92-BCC3F6A2D98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07D3-7646-46F9-8841-906D9CA35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C947-4EEF-4263-BA92-BCC3F6A2D98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07D3-7646-46F9-8841-906D9CA35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C947-4EEF-4263-BA92-BCC3F6A2D98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07D3-7646-46F9-8841-906D9CA35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C947-4EEF-4263-BA92-BCC3F6A2D98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07D3-7646-46F9-8841-906D9CA35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C947-4EEF-4263-BA92-BCC3F6A2D98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07D3-7646-46F9-8841-906D9CA35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0C947-4EEF-4263-BA92-BCC3F6A2D98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F07D3-7646-46F9-8841-906D9CA35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D:\AKTUELNO MILKA\2011\PROJEKTI MINIST ZA NAUKU 2011_2014\2014\1 Glavendekic Krasnodar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AKTUELNO MILKA\2011\PROJEKTI MINIST ZA NAUKU 2011_2014\2014\1 Glavendekic Krasnodar\Slid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AKTUELNO MILKA\2011\PROJEKTI MINIST ZA NAUKU 2011_2014\2014\1 Glavendekic Krasnodar\Slid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AKTUELNO MILKA\2011\PROJEKTI MINIST ZA NAUKU 2011_2014\2014\1 Glavendekic Krasnodar\Slid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AKTUELNO MILKA\2011\PROJEKTI MINIST ZA NAUKU 2011_2014\2014\1 Glavendekic Krasnodar\Slid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AKTUELNO MILKA\2011\PROJEKTI MINIST ZA NAUKU 2011_2014\2014\1 Glavendekic Krasnodar\Slid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AKTUELNO MILKA\2011\PROJEKTI MINIST ZA NAUKU 2011_2014\2014\1 Glavendekic Krasnodar\Slid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AKTUELNO MILKA\2011\PROJEKTI MINIST ZA NAUKU 2011_2014\2014\1 Glavendekic Krasnodar\Slide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AKTUELNO MILKA\2011\PROJEKTI MINIST ZA NAUKU 2011_2014\2014\1 Glavendekic Krasnodar\Slide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AKTUELNO MILKA\2011\PROJEKTI MINIST ZA NAUKU 2011_2014\2014\1 Glavendekic Krasnodar\Slid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AKTUELNO MILKA\2011\PROJEKTI MINIST ZA NAUKU 2011_2014\2014\1 Glavendekic Krasnodar\Slide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D:\AKTUELNO MILKA\2011\PROJEKTI MINIST ZA NAUKU 2011_2014\2014\1 Glavendekic Krasnodar\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AKTUELNO MILKA\2011\PROJEKTI MINIST ZA NAUKU 2011_2014\2014\1 Glavendekic Krasnodar\Slid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AKTUELNO MILKA\2011\PROJEKTI MINIST ZA NAUKU 2011_2014\2014\1 Glavendekic Krasnodar\Slid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AKTUELNO MILKA\2011\PROJEKTI MINIST ZA NAUKU 2011_2014\2014\1 Glavendekic Krasnodar\Slide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AKTUELNO MILKA\2011\PROJEKTI MINIST ZA NAUKU 2011_2014\2014\1 Glavendekic Krasnodar\Slide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AKTUELNO MILKA\2011\PROJEKTI MINIST ZA NAUKU 2011_2014\2014\1 Glavendekic Krasnodar\Slide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AKTUELNO MILKA\2011\PROJEKTI MINIST ZA NAUKU 2011_2014\2014\1 Glavendekic Krasnodar\Slide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Krasnodar </a:t>
            </a:r>
            <a:r>
              <a:rPr lang="en-US" dirty="0" err="1" smtClean="0"/>
              <a:t>konference</a:t>
            </a:r>
            <a:r>
              <a:rPr lang="en-US" smtClean="0"/>
              <a:t> 2014</a:t>
            </a:r>
            <a:br>
              <a:rPr lang="en-US" smtClean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AKTUELNO MILKA\2011\PROJEKTI MINIST ZA NAUKU 2011_2014\2014\1 Glavendekic Krasnodar\Slide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AKTUELNO MILKA\2011\PROJEKTI MINIST ZA NAUKU 2011_2014\2014\1 Glavendekic Krasnodar\Slide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AKTUELNO MILKA\2011\PROJEKTI MINIST ZA NAUKU 2011_2014\2014\1 Glavendekic Krasnodar\Slide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AKTUELNO MILKA\2011\PROJEKTI MINIST ZA NAUKU 2011_2014\2014\1 Glavendekic Krasnodar\Slide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D:\AKTUELNO MILKA\2011\PROJEKTI MINIST ZA NAUKU 2011_2014\2014\1 Glavendekic Krasnodar\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AKTUELNO MILKA\2011\PROJEKTI MINIST ZA NAUKU 2011_2014\2014\1 Glavendekic Krasnodar\Slide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AKTUELNO MILKA\2011\PROJEKTI MINIST ZA NAUKU 2011_2014\2014\1 Glavendekic Krasnodar\Slide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AKTUELNO MILKA\2011\PROJEKTI MINIST ZA NAUKU 2011_2014\2014\1 Glavendekic Krasnodar\Slide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AKTUELNO MILKA\2011\PROJEKTI MINIST ZA NAUKU 2011_2014\2014\1 Glavendekic Krasnodar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AKTUELNO MILKA\2011\PROJEKTI MINIST ZA NAUKU 2011_2014\2014\1 Glavendekic Krasnodar\Slid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D:\AKTUELNO MILKA\2011\PROJEKTI MINIST ZA NAUKU 2011_2014\2014\1 Glavendekic Krasnodar\Slid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D:\AKTUELNO MILKA\2011\PROJEKTI MINIST ZA NAUKU 2011_2014\2014\1 Glavendekic Krasnodar\Slide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D:\AKTUELNO MILKA\2011\PROJEKTI MINIST ZA NAUKU 2011_2014\2014\1 Glavendekic Krasnodar\Slide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D:\AKTUELNO MILKA\2011\PROJEKTI MINIST ZA NAUKU 2011_2014\2014\1 Glavendekic Krasnodar\Slide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D:\AKTUELNO MILKA\2011\PROJEKTI MINIST ZA NAUKU 2011_2014\2014\1 Glavendekic Krasnodar\Slide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3" name="Picture 9" descr="D:\AKTUELNO MILKA\2011\PROJEKTI MINIST ZA NAUKU 2011_2014\2014\1 Glavendekic Krasnodar\Slide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4" name="Picture 10" descr="D:\AKTUELNO MILKA\2011\PROJEKTI MINIST ZA NAUKU 2011_2014\2014\1 Glavendekic Krasnodar\Slide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5" name="Picture 11" descr="D:\AKTUELNO MILKA\2011\PROJEKTI MINIST ZA NAUKU 2011_2014\2014\1 Glavendekic Krasnodar\Slide1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6" name="Picture 12" descr="D:\AKTUELNO MILKA\2011\PROJEKTI MINIST ZA NAUKU 2011_2014\2014\1 Glavendekic Krasnodar\Slide1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7" name="Picture 13" descr="D:\AKTUELNO MILKA\2011\PROJEKTI MINIST ZA NAUKU 2011_2014\2014\1 Glavendekic Krasnodar\Slide1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8" name="Picture 14" descr="D:\AKTUELNO MILKA\2011\PROJEKTI MINIST ZA NAUKU 2011_2014\2014\1 Glavendekic Krasnodar\Slide13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9" name="Picture 15" descr="D:\AKTUELNO MILKA\2011\PROJEKTI MINIST ZA NAUKU 2011_2014\2014\1 Glavendekic Krasnodar\Slide14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0" name="Picture 16" descr="D:\AKTUELNO MILKA\2011\PROJEKTI MINIST ZA NAUKU 2011_2014\2014\1 Glavendekic Krasnodar\Slide15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1" name="Picture 17" descr="D:\AKTUELNO MILKA\2011\PROJEKTI MINIST ZA NAUKU 2011_2014\2014\1 Glavendekic Krasnodar\Slide16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2" name="Picture 18" descr="D:\AKTUELNO MILKA\2011\PROJEKTI MINIST ZA NAUKU 2011_2014\2014\1 Glavendekic Krasnodar\Slide17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3" name="Picture 19" descr="D:\AKTUELNO MILKA\2011\PROJEKTI MINIST ZA NAUKU 2011_2014\2014\1 Glavendekic Krasnodar\Slide18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4" name="Picture 20" descr="D:\AKTUELNO MILKA\2011\PROJEKTI MINIST ZA NAUKU 2011_2014\2014\1 Glavendekic Krasnodar\Slide19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5" name="Picture 21" descr="D:\AKTUELNO MILKA\2011\PROJEKTI MINIST ZA NAUKU 2011_2014\2014\1 Glavendekic Krasnodar\Slide20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6" name="Picture 22" descr="D:\AKTUELNO MILKA\2011\PROJEKTI MINIST ZA NAUKU 2011_2014\2014\1 Glavendekic Krasnodar\Slide21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7" name="Picture 23" descr="D:\AKTUELNO MILKA\2011\PROJEKTI MINIST ZA NAUKU 2011_2014\2014\1 Glavendekic Krasnodar\Slide22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8" name="Picture 24" descr="D:\AKTUELNO MILKA\2011\PROJEKTI MINIST ZA NAUKU 2011_2014\2014\1 Glavendekic Krasnodar\Slide23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9" name="Picture 25" descr="D:\AKTUELNO MILKA\2011\PROJEKTI MINIST ZA NAUKU 2011_2014\2014\1 Glavendekic Krasnodar\Slide24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50" name="Picture 26" descr="D:\AKTUELNO MILKA\2011\PROJEKTI MINIST ZA NAUKU 2011_2014\2014\1 Glavendekic Krasnodar\Slide25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51" name="Picture 27" descr="D:\AKTUELNO MILKA\2011\PROJEKTI MINIST ZA NAUKU 2011_2014\2014\1 Glavendekic Krasnodar\Slide26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52" name="Picture 28" descr="D:\AKTUELNO MILKA\2011\PROJEKTI MINIST ZA NAUKU 2011_2014\2014\1 Glavendekic Krasnodar\Slide27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53" name="Picture 29" descr="D:\AKTUELNO MILKA\2011\PROJEKTI MINIST ZA NAUKU 2011_2014\2014\1 Glavendekic Krasnodar\Slide28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54" name="Picture 30" descr="D:\AKTUELNO MILKA\2011\PROJEKTI MINIST ZA NAUKU 2011_2014\2014\1 Glavendekic Krasnodar\Slide29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55" name="Picture 31" descr="D:\AKTUELNO MILKA\2011\PROJEKTI MINIST ZA NAUKU 2011_2014\2014\1 Glavendekic Krasnodar\Slide30.JP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56" name="Picture 32" descr="D:\AKTUELNO MILKA\2011\PROJEKTI MINIST ZA NAUKU 2011_2014\2014\1 Glavendekic Krasnodar\Slide31.JPG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57" name="Picture 33" descr="D:\AKTUELNO MILKA\2011\PROJEKTI MINIST ZA NAUKU 2011_2014\2014\1 Glavendekic Krasnodar\Slide32.JPG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58" name="Picture 34" descr="D:\AKTUELNO MILKA\2011\PROJEKTI MINIST ZA NAUKU 2011_2014\2014\1 Glavendekic Krasnodar\Slide33.JPG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D:\AKTUELNO MILKA\2011\PROJEKTI MINIST ZA NAUKU 2011_2014\2014\1 Glavendekic Krasnodar\Sli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D:\AKTUELNO MILKA\2011\PROJEKTI MINIST ZA NAUKU 2011_2014\2014\1 Glavendekic Krasnodar\Sli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D:\AKTUELNO MILKA\2011\PROJEKTI MINIST ZA NAUKU 2011_2014\2014\1 Glavendekic Krasnodar\Slid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D:\AKTUELNO MILKA\2011\PROJEKTI MINIST ZA NAUKU 2011_2014\2014\1 Glavendekic Krasnodar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AKTUELNO MILKA\2011\PROJEKTI MINIST ZA NAUKU 2011_2014\2014\1 Glavendekic Krasnodar\Slid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D:\AKTUELNO MILKA\2011\PROJEKTI MINIST ZA NAUKU 2011_2014\2014\1 Glavendekic Krasnodar\Sli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</Words>
  <Application>Microsoft Office PowerPoint</Application>
  <PresentationFormat>On-screen Show (4:3)</PresentationFormat>
  <Paragraphs>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Krasnodar konference 2014 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Milka Glavendekic</dc:creator>
  <cp:lastModifiedBy>Milka Glavendekic</cp:lastModifiedBy>
  <cp:revision>5</cp:revision>
  <dcterms:created xsi:type="dcterms:W3CDTF">2015-01-11T17:56:06Z</dcterms:created>
  <dcterms:modified xsi:type="dcterms:W3CDTF">2015-01-16T05:12:28Z</dcterms:modified>
</cp:coreProperties>
</file>