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45" r:id="rId2"/>
    <p:sldId id="258" r:id="rId3"/>
    <p:sldId id="347" r:id="rId4"/>
    <p:sldId id="344" r:id="rId5"/>
    <p:sldId id="348" r:id="rId6"/>
    <p:sldId id="353" r:id="rId7"/>
    <p:sldId id="354" r:id="rId8"/>
    <p:sldId id="351" r:id="rId9"/>
    <p:sldId id="355" r:id="rId10"/>
    <p:sldId id="357" r:id="rId11"/>
    <p:sldId id="358" r:id="rId12"/>
    <p:sldId id="359" r:id="rId13"/>
    <p:sldId id="360" r:id="rId14"/>
    <p:sldId id="3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BE448-136D-4E57-B86A-1B08FDA6703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BA699-0367-49D1-A647-BA92EBC31696}">
      <dgm:prSet phldrT="[Text]" custT="1"/>
      <dgm:spPr/>
      <dgm:t>
        <a:bodyPr/>
        <a:lstStyle/>
        <a:p>
          <a:r>
            <a:rPr lang="sr-Latn-CS" sz="1400" b="1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Konstruktivna razrada proizvoda</a:t>
          </a:r>
          <a:endParaRPr lang="en-US" sz="1400" dirty="0">
            <a:solidFill>
              <a:schemeClr val="bg1"/>
            </a:solidFill>
            <a:latin typeface="+mn-lt"/>
          </a:endParaRPr>
        </a:p>
      </dgm:t>
    </dgm:pt>
    <dgm:pt modelId="{7D219BA7-3086-4B5B-8065-0507D7ECB9EC}" type="parTrans" cxnId="{EA597B0A-B75B-4EB9-B597-C24E58ECE3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B0A01E-9A05-473F-9002-15130684E908}" type="sibTrans" cxnId="{EA597B0A-B75B-4EB9-B597-C24E58ECE37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44379C-B957-4E9D-926A-B47E52A1E830}">
      <dgm:prSet phldrT="[Text]"/>
      <dgm:spPr/>
      <dgm:t>
        <a:bodyPr/>
        <a:lstStyle/>
        <a:p>
          <a:r>
            <a:rPr lang="sr-Latn-RS" dirty="0">
              <a:latin typeface="+mn-lt"/>
            </a:rPr>
            <a:t>Šta radimo</a:t>
          </a:r>
          <a:r>
            <a:rPr lang="en-US" dirty="0">
              <a:latin typeface="+mn-lt"/>
            </a:rPr>
            <a:t>?</a:t>
          </a:r>
        </a:p>
      </dgm:t>
    </dgm:pt>
    <dgm:pt modelId="{B9A6277C-9C91-46CB-8AF6-869D79C20A82}" type="parTrans" cxnId="{AE8C4F44-C04A-459A-9126-047ED4AFE4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1760065-0D3B-46C2-BD02-263A1092D7BF}" type="sibTrans" cxnId="{AE8C4F44-C04A-459A-9126-047ED4AFE4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9C18C5A-72B5-4D2E-9367-B513D7C6DC80}">
      <dgm:prSet phldrT="[Text]"/>
      <dgm:spPr/>
      <dgm:t>
        <a:bodyPr/>
        <a:lstStyle/>
        <a:p>
          <a:r>
            <a:rPr lang="sr-Latn-RS" dirty="0">
              <a:latin typeface="+mn-lt"/>
            </a:rPr>
            <a:t>KN</a:t>
          </a:r>
          <a:r>
            <a:rPr lang="sr-Cyrl-RS" dirty="0">
              <a:latin typeface="+mn-lt"/>
            </a:rPr>
            <a:t>/</a:t>
          </a:r>
          <a:r>
            <a:rPr lang="sr-Latn-RS" dirty="0">
              <a:latin typeface="+mn-lt"/>
            </a:rPr>
            <a:t>FPD   </a:t>
          </a:r>
          <a:r>
            <a:rPr lang="sr-Cyrl-RS" dirty="0">
              <a:latin typeface="+mn-lt"/>
            </a:rPr>
            <a:t>   </a:t>
          </a:r>
          <a:r>
            <a:rPr lang="sr-Latn-RS" dirty="0">
              <a:latin typeface="+mn-lt"/>
            </a:rPr>
            <a:t>1.zadatak</a:t>
          </a:r>
          <a:endParaRPr lang="en-US" dirty="0">
            <a:latin typeface="+mn-lt"/>
          </a:endParaRPr>
        </a:p>
      </dgm:t>
    </dgm:pt>
    <dgm:pt modelId="{027B56F9-27C9-4758-9132-D4EA55827E52}" type="parTrans" cxnId="{F14DC420-F172-4CBC-923A-60CA707DBF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F8889B-2E6A-4D5A-ADDC-548A2223FD3F}" type="sibTrans" cxnId="{F14DC420-F172-4CBC-923A-60CA707DBF4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C8E8CF-B67C-4F56-A41C-E8A04EB94EA2}">
      <dgm:prSet phldrT="[Text]" custT="1"/>
      <dgm:spPr/>
      <dgm:t>
        <a:bodyPr/>
        <a:lstStyle/>
        <a:p>
          <a:r>
            <a:rPr lang="sr-Latn-CS" sz="1400" b="1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Tehnološka šema formiranja proizvoda</a:t>
          </a:r>
          <a:endParaRPr lang="en-US" sz="1400" b="1" dirty="0">
            <a:solidFill>
              <a:schemeClr val="bg1"/>
            </a:solidFill>
            <a:latin typeface="+mn-lt"/>
          </a:endParaRPr>
        </a:p>
      </dgm:t>
    </dgm:pt>
    <dgm:pt modelId="{F34FF01E-162B-4462-B3F3-CF849E1EDECF}" type="parTrans" cxnId="{21410356-E157-407A-B078-36D7C4836D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F67FB5-BEB3-4A53-A7B3-FF8540898649}" type="sibTrans" cxnId="{21410356-E157-407A-B078-36D7C4836D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FCE93D-4817-4A83-ADBE-77F0B26D00A0}">
      <dgm:prSet phldrT="[Text]"/>
      <dgm:spPr/>
      <dgm:t>
        <a:bodyPr/>
        <a:lstStyle/>
        <a:p>
          <a:r>
            <a:rPr lang="sr-Latn-RS" dirty="0">
              <a:latin typeface="+mn-lt"/>
            </a:rPr>
            <a:t>Kako radimo</a:t>
          </a:r>
          <a:r>
            <a:rPr lang="en-US" dirty="0">
              <a:latin typeface="+mn-lt"/>
            </a:rPr>
            <a:t>?</a:t>
          </a:r>
        </a:p>
      </dgm:t>
    </dgm:pt>
    <dgm:pt modelId="{0B85D677-9365-44C2-BCC0-3105C671E16E}" type="parTrans" cxnId="{81DF7918-F58B-44A2-9D65-BA82B8EE26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9B52BE5-5837-4791-9610-BB1A1ACF32D1}" type="sibTrans" cxnId="{81DF7918-F58B-44A2-9D65-BA82B8EE26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4C7C24-795E-405F-B517-E35FA824842B}">
      <dgm:prSet phldrT="[Text]"/>
      <dgm:spPr/>
      <dgm:t>
        <a:bodyPr/>
        <a:lstStyle/>
        <a:p>
          <a:r>
            <a:rPr lang="sr-Latn-RS" dirty="0">
              <a:latin typeface="+mn-lt"/>
            </a:rPr>
            <a:t>FPD         5</a:t>
          </a:r>
          <a:r>
            <a:rPr lang="sr-Cyrl-RS" dirty="0">
              <a:latin typeface="+mn-lt"/>
            </a:rPr>
            <a:t>. </a:t>
          </a:r>
          <a:r>
            <a:rPr lang="sr-Latn-RS" dirty="0">
              <a:latin typeface="+mn-lt"/>
            </a:rPr>
            <a:t>zadatak</a:t>
          </a:r>
          <a:endParaRPr lang="en-US" dirty="0">
            <a:latin typeface="+mn-lt"/>
          </a:endParaRPr>
        </a:p>
      </dgm:t>
    </dgm:pt>
    <dgm:pt modelId="{E69C9E19-56BB-4FFB-91BD-1A38F0314EAE}" type="parTrans" cxnId="{08741455-3458-4C64-B4C7-63D4D78089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7D1BC3-3512-4A4A-A369-C5581F247FE7}" type="sibTrans" cxnId="{08741455-3458-4C64-B4C7-63D4D78089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AF496E-EF8E-4E83-8EE7-7202E461C8EB}">
      <dgm:prSet/>
      <dgm:spPr/>
      <dgm:t>
        <a:bodyPr/>
        <a:lstStyle/>
        <a:p>
          <a:r>
            <a:rPr lang="sr-Latn-RS" b="1" dirty="0">
              <a:solidFill>
                <a:schemeClr val="bg1"/>
              </a:solidFill>
              <a:latin typeface="+mn-lt"/>
            </a:rPr>
            <a:t>Kako organizujemo?</a:t>
          </a:r>
          <a:r>
            <a:rPr lang="sr-Cyrl-RS" b="1" dirty="0">
              <a:solidFill>
                <a:schemeClr val="bg1"/>
              </a:solidFill>
              <a:latin typeface="+mn-lt"/>
            </a:rPr>
            <a:t>/ О</a:t>
          </a:r>
          <a:r>
            <a:rPr lang="sr-Latn-RS" b="1" dirty="0">
              <a:solidFill>
                <a:schemeClr val="bg1"/>
              </a:solidFill>
              <a:latin typeface="+mn-lt"/>
            </a:rPr>
            <a:t>P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4BF4E58F-F0D9-43C0-850B-7C22FEEAA360}" type="parTrans" cxnId="{D7D08F3A-2958-459E-9F58-671DB9FEB6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226758C-5613-4D01-B4F2-03C5D2395741}" type="sibTrans" cxnId="{D7D08F3A-2958-459E-9F58-671DB9FEB6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3B3255-C73A-482D-B325-78088F7B93C7}">
      <dgm:prSet/>
      <dgm:spPr/>
      <dgm:t>
        <a:bodyPr/>
        <a:lstStyle/>
        <a:p>
          <a:r>
            <a:rPr lang="sr-Latn-RS" b="1" dirty="0">
              <a:solidFill>
                <a:schemeClr val="bg1"/>
              </a:solidFill>
              <a:latin typeface="+mn-lt"/>
            </a:rPr>
            <a:t>Kada  puštam nalog?</a:t>
          </a:r>
          <a:r>
            <a:rPr lang="sr-Cyrl-RS" b="1" dirty="0">
              <a:solidFill>
                <a:schemeClr val="bg1"/>
              </a:solidFill>
              <a:latin typeface="+mn-lt"/>
            </a:rPr>
            <a:t>/  </a:t>
          </a:r>
          <a:r>
            <a:rPr lang="sr-Latn-RS" b="1" dirty="0">
              <a:solidFill>
                <a:schemeClr val="bg1"/>
              </a:solidFill>
              <a:latin typeface="+mn-lt"/>
            </a:rPr>
            <a:t>UP</a:t>
          </a:r>
          <a:endParaRPr lang="en-US" b="1" dirty="0">
            <a:solidFill>
              <a:schemeClr val="bg1"/>
            </a:solidFill>
            <a:latin typeface="+mn-lt"/>
          </a:endParaRPr>
        </a:p>
      </dgm:t>
    </dgm:pt>
    <dgm:pt modelId="{C23E4AF1-692E-4918-A757-79AF3FE1ED41}" type="parTrans" cxnId="{A19A43F1-7DC7-4DB9-9122-99E7E66AB8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513C84-015A-4D49-B71F-17D49F85925B}" type="sibTrans" cxnId="{A19A43F1-7DC7-4DB9-9122-99E7E66AB8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72DAEB9-3A0E-42C3-81EC-DE32C1F96936}">
      <dgm:prSet/>
      <dgm:spPr/>
      <dgm:t>
        <a:bodyPr/>
        <a:lstStyle/>
        <a:p>
          <a:r>
            <a:rPr lang="sr-Latn-RS" b="1" dirty="0">
              <a:solidFill>
                <a:schemeClr val="bg1"/>
              </a:solidFill>
              <a:latin typeface="+mn-lt"/>
            </a:rPr>
            <a:t>Koliko prostora mi treba da smestim sve OS</a:t>
          </a:r>
          <a:r>
            <a:rPr lang="sr-Cyrl-RS" b="1" dirty="0">
              <a:solidFill>
                <a:schemeClr val="bg1"/>
              </a:solidFill>
              <a:latin typeface="+mn-lt"/>
            </a:rPr>
            <a:t>/   </a:t>
          </a:r>
          <a:r>
            <a:rPr lang="sr-Latn-RS" b="1" dirty="0">
              <a:solidFill>
                <a:schemeClr val="bg1"/>
              </a:solidFill>
              <a:latin typeface="+mn-lt"/>
            </a:rPr>
            <a:t>PP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3347054E-410D-4630-949D-18E24F3D27A3}" type="parTrans" cxnId="{89EC8A3E-02D6-4BE2-B289-C1201F7A7AF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E36BA0-A50E-4168-8B5C-52EE2AF7201B}" type="sibTrans" cxnId="{89EC8A3E-02D6-4BE2-B289-C1201F7A7AF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7DB6183-ECF6-48DB-97D2-C9AE14112856}" type="pres">
      <dgm:prSet presAssocID="{B83BE448-136D-4E57-B86A-1B08FDA67037}" presName="Name0" presStyleCnt="0">
        <dgm:presLayoutVars>
          <dgm:dir/>
          <dgm:animLvl val="lvl"/>
          <dgm:resizeHandles val="exact"/>
        </dgm:presLayoutVars>
      </dgm:prSet>
      <dgm:spPr/>
    </dgm:pt>
    <dgm:pt modelId="{C8DADA3A-77C8-4F38-A7AA-97981C43B535}" type="pres">
      <dgm:prSet presAssocID="{772DAEB9-3A0E-42C3-81EC-DE32C1F96936}" presName="boxAndChildren" presStyleCnt="0"/>
      <dgm:spPr/>
    </dgm:pt>
    <dgm:pt modelId="{377BB53F-8C55-403C-A65C-A7BB643E0E68}" type="pres">
      <dgm:prSet presAssocID="{772DAEB9-3A0E-42C3-81EC-DE32C1F96936}" presName="parentTextBox" presStyleLbl="node1" presStyleIdx="0" presStyleCnt="5"/>
      <dgm:spPr/>
    </dgm:pt>
    <dgm:pt modelId="{4CF818CD-B686-466A-BB55-D767135FEB9F}" type="pres">
      <dgm:prSet presAssocID="{9D513C84-015A-4D49-B71F-17D49F85925B}" presName="sp" presStyleCnt="0"/>
      <dgm:spPr/>
    </dgm:pt>
    <dgm:pt modelId="{C0914CEE-D825-42FA-9B54-AD00203B95C3}" type="pres">
      <dgm:prSet presAssocID="{E33B3255-C73A-482D-B325-78088F7B93C7}" presName="arrowAndChildren" presStyleCnt="0"/>
      <dgm:spPr/>
    </dgm:pt>
    <dgm:pt modelId="{45156C71-549D-4E3A-8785-4699E6C0D6FA}" type="pres">
      <dgm:prSet presAssocID="{E33B3255-C73A-482D-B325-78088F7B93C7}" presName="parentTextArrow" presStyleLbl="node1" presStyleIdx="1" presStyleCnt="5"/>
      <dgm:spPr/>
    </dgm:pt>
    <dgm:pt modelId="{3AFAB911-586B-4E00-BF18-3CC062A9A3B2}" type="pres">
      <dgm:prSet presAssocID="{5226758C-5613-4D01-B4F2-03C5D2395741}" presName="sp" presStyleCnt="0"/>
      <dgm:spPr/>
    </dgm:pt>
    <dgm:pt modelId="{62E879ED-5E61-4AC5-8DFD-B7E0706E8FF3}" type="pres">
      <dgm:prSet presAssocID="{EFAF496E-EF8E-4E83-8EE7-7202E461C8EB}" presName="arrowAndChildren" presStyleCnt="0"/>
      <dgm:spPr/>
    </dgm:pt>
    <dgm:pt modelId="{91EA9811-EE81-4911-A3AB-992954D7D481}" type="pres">
      <dgm:prSet presAssocID="{EFAF496E-EF8E-4E83-8EE7-7202E461C8EB}" presName="parentTextArrow" presStyleLbl="node1" presStyleIdx="2" presStyleCnt="5"/>
      <dgm:spPr/>
    </dgm:pt>
    <dgm:pt modelId="{70E48B46-CDB3-4D30-816A-9343798C2065}" type="pres">
      <dgm:prSet presAssocID="{90F67FB5-BEB3-4A53-A7B3-FF8540898649}" presName="sp" presStyleCnt="0"/>
      <dgm:spPr/>
    </dgm:pt>
    <dgm:pt modelId="{3ED68C48-DF9D-49CD-9316-6F2A959B2A4E}" type="pres">
      <dgm:prSet presAssocID="{FAC8E8CF-B67C-4F56-A41C-E8A04EB94EA2}" presName="arrowAndChildren" presStyleCnt="0"/>
      <dgm:spPr/>
    </dgm:pt>
    <dgm:pt modelId="{6961AA7E-D13F-44D2-895E-6A2C37119C1A}" type="pres">
      <dgm:prSet presAssocID="{FAC8E8CF-B67C-4F56-A41C-E8A04EB94EA2}" presName="parentTextArrow" presStyleLbl="node1" presStyleIdx="2" presStyleCnt="5"/>
      <dgm:spPr/>
    </dgm:pt>
    <dgm:pt modelId="{712A0392-664F-4E02-9479-6B83B48D10C1}" type="pres">
      <dgm:prSet presAssocID="{FAC8E8CF-B67C-4F56-A41C-E8A04EB94EA2}" presName="arrow" presStyleLbl="node1" presStyleIdx="3" presStyleCnt="5" custLinFactNeighborX="3516" custLinFactNeighborY="-733"/>
      <dgm:spPr/>
    </dgm:pt>
    <dgm:pt modelId="{D87451F6-E108-4DD9-A804-8C7FFDAFB394}" type="pres">
      <dgm:prSet presAssocID="{FAC8E8CF-B67C-4F56-A41C-E8A04EB94EA2}" presName="descendantArrow" presStyleCnt="0"/>
      <dgm:spPr/>
    </dgm:pt>
    <dgm:pt modelId="{CFEC4FEE-A27B-45E9-B1CB-A32106884685}" type="pres">
      <dgm:prSet presAssocID="{5DFCE93D-4817-4A83-ADBE-77F0B26D00A0}" presName="childTextArrow" presStyleLbl="fgAccFollowNode1" presStyleIdx="0" presStyleCnt="4">
        <dgm:presLayoutVars>
          <dgm:bulletEnabled val="1"/>
        </dgm:presLayoutVars>
      </dgm:prSet>
      <dgm:spPr/>
    </dgm:pt>
    <dgm:pt modelId="{EE1430C9-2855-47A6-943F-AAC79AA1D2FB}" type="pres">
      <dgm:prSet presAssocID="{A14C7C24-795E-405F-B517-E35FA824842B}" presName="childTextArrow" presStyleLbl="fgAccFollowNode1" presStyleIdx="1" presStyleCnt="4">
        <dgm:presLayoutVars>
          <dgm:bulletEnabled val="1"/>
        </dgm:presLayoutVars>
      </dgm:prSet>
      <dgm:spPr/>
    </dgm:pt>
    <dgm:pt modelId="{C92C86B9-32A2-4686-8166-D31E4F25E34B}" type="pres">
      <dgm:prSet presAssocID="{54B0A01E-9A05-473F-9002-15130684E908}" presName="sp" presStyleCnt="0"/>
      <dgm:spPr/>
    </dgm:pt>
    <dgm:pt modelId="{5056EB18-C06F-40C6-B109-F07ED29DE638}" type="pres">
      <dgm:prSet presAssocID="{E9CBA699-0367-49D1-A647-BA92EBC31696}" presName="arrowAndChildren" presStyleCnt="0"/>
      <dgm:spPr/>
    </dgm:pt>
    <dgm:pt modelId="{23FB44BE-C3FA-463B-88FE-B76CA39D22ED}" type="pres">
      <dgm:prSet presAssocID="{E9CBA699-0367-49D1-A647-BA92EBC31696}" presName="parentTextArrow" presStyleLbl="node1" presStyleIdx="3" presStyleCnt="5"/>
      <dgm:spPr/>
    </dgm:pt>
    <dgm:pt modelId="{285FB13A-B38A-4A84-987C-EA35D85720D0}" type="pres">
      <dgm:prSet presAssocID="{E9CBA699-0367-49D1-A647-BA92EBC31696}" presName="arrow" presStyleLbl="node1" presStyleIdx="4" presStyleCnt="5" custLinFactNeighborX="409" custLinFactNeighborY="-1165"/>
      <dgm:spPr/>
    </dgm:pt>
    <dgm:pt modelId="{D8F68EFD-437B-4B3F-82F2-8E66E45E8AEC}" type="pres">
      <dgm:prSet presAssocID="{E9CBA699-0367-49D1-A647-BA92EBC31696}" presName="descendantArrow" presStyleCnt="0"/>
      <dgm:spPr/>
    </dgm:pt>
    <dgm:pt modelId="{2E83861D-47A2-4D0C-A125-A19B2075A072}" type="pres">
      <dgm:prSet presAssocID="{0444379C-B957-4E9D-926A-B47E52A1E830}" presName="childTextArrow" presStyleLbl="fgAccFollowNode1" presStyleIdx="2" presStyleCnt="4">
        <dgm:presLayoutVars>
          <dgm:bulletEnabled val="1"/>
        </dgm:presLayoutVars>
      </dgm:prSet>
      <dgm:spPr/>
    </dgm:pt>
    <dgm:pt modelId="{43670A6A-6E39-4F5D-86FD-622052A8C69C}" type="pres">
      <dgm:prSet presAssocID="{79C18C5A-72B5-4D2E-9367-B513D7C6DC8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0B4FB02-F787-448F-BA77-617D5D17C376}" type="presOf" srcId="{EFAF496E-EF8E-4E83-8EE7-7202E461C8EB}" destId="{91EA9811-EE81-4911-A3AB-992954D7D481}" srcOrd="0" destOrd="0" presId="urn:microsoft.com/office/officeart/2005/8/layout/process4"/>
    <dgm:cxn modelId="{EA597B0A-B75B-4EB9-B597-C24E58ECE37D}" srcId="{B83BE448-136D-4E57-B86A-1B08FDA67037}" destId="{E9CBA699-0367-49D1-A647-BA92EBC31696}" srcOrd="0" destOrd="0" parTransId="{7D219BA7-3086-4B5B-8065-0507D7ECB9EC}" sibTransId="{54B0A01E-9A05-473F-9002-15130684E908}"/>
    <dgm:cxn modelId="{9822560E-D1C8-478D-9535-E43E08134334}" type="presOf" srcId="{FAC8E8CF-B67C-4F56-A41C-E8A04EB94EA2}" destId="{712A0392-664F-4E02-9479-6B83B48D10C1}" srcOrd="1" destOrd="0" presId="urn:microsoft.com/office/officeart/2005/8/layout/process4"/>
    <dgm:cxn modelId="{81DF7918-F58B-44A2-9D65-BA82B8EE261F}" srcId="{FAC8E8CF-B67C-4F56-A41C-E8A04EB94EA2}" destId="{5DFCE93D-4817-4A83-ADBE-77F0B26D00A0}" srcOrd="0" destOrd="0" parTransId="{0B85D677-9365-44C2-BCC0-3105C671E16E}" sibTransId="{A9B52BE5-5837-4791-9610-BB1A1ACF32D1}"/>
    <dgm:cxn modelId="{F14DC420-F172-4CBC-923A-60CA707DBF45}" srcId="{E9CBA699-0367-49D1-A647-BA92EBC31696}" destId="{79C18C5A-72B5-4D2E-9367-B513D7C6DC80}" srcOrd="1" destOrd="0" parTransId="{027B56F9-27C9-4758-9132-D4EA55827E52}" sibTransId="{14F8889B-2E6A-4D5A-ADDC-548A2223FD3F}"/>
    <dgm:cxn modelId="{11DDF32F-CB9D-4CE2-B621-A03C72B3E550}" type="presOf" srcId="{B83BE448-136D-4E57-B86A-1B08FDA67037}" destId="{37DB6183-ECF6-48DB-97D2-C9AE14112856}" srcOrd="0" destOrd="0" presId="urn:microsoft.com/office/officeart/2005/8/layout/process4"/>
    <dgm:cxn modelId="{D7D08F3A-2958-459E-9F58-671DB9FEB68F}" srcId="{B83BE448-136D-4E57-B86A-1B08FDA67037}" destId="{EFAF496E-EF8E-4E83-8EE7-7202E461C8EB}" srcOrd="2" destOrd="0" parTransId="{4BF4E58F-F0D9-43C0-850B-7C22FEEAA360}" sibTransId="{5226758C-5613-4D01-B4F2-03C5D2395741}"/>
    <dgm:cxn modelId="{AA35333D-4858-4D69-87A5-C953EC97608F}" type="presOf" srcId="{E9CBA699-0367-49D1-A647-BA92EBC31696}" destId="{23FB44BE-C3FA-463B-88FE-B76CA39D22ED}" srcOrd="0" destOrd="0" presId="urn:microsoft.com/office/officeart/2005/8/layout/process4"/>
    <dgm:cxn modelId="{89EC8A3E-02D6-4BE2-B289-C1201F7A7AF3}" srcId="{B83BE448-136D-4E57-B86A-1B08FDA67037}" destId="{772DAEB9-3A0E-42C3-81EC-DE32C1F96936}" srcOrd="4" destOrd="0" parTransId="{3347054E-410D-4630-949D-18E24F3D27A3}" sibTransId="{67E36BA0-A50E-4168-8B5C-52EE2AF7201B}"/>
    <dgm:cxn modelId="{AE8C4F44-C04A-459A-9126-047ED4AFE43A}" srcId="{E9CBA699-0367-49D1-A647-BA92EBC31696}" destId="{0444379C-B957-4E9D-926A-B47E52A1E830}" srcOrd="0" destOrd="0" parTransId="{B9A6277C-9C91-46CB-8AF6-869D79C20A82}" sibTransId="{91760065-0D3B-46C2-BD02-263A1092D7BF}"/>
    <dgm:cxn modelId="{1760DD70-687F-460E-8353-FF9430243732}" type="presOf" srcId="{E9CBA699-0367-49D1-A647-BA92EBC31696}" destId="{285FB13A-B38A-4A84-987C-EA35D85720D0}" srcOrd="1" destOrd="0" presId="urn:microsoft.com/office/officeart/2005/8/layout/process4"/>
    <dgm:cxn modelId="{08741455-3458-4C64-B4C7-63D4D78089D5}" srcId="{FAC8E8CF-B67C-4F56-A41C-E8A04EB94EA2}" destId="{A14C7C24-795E-405F-B517-E35FA824842B}" srcOrd="1" destOrd="0" parTransId="{E69C9E19-56BB-4FFB-91BD-1A38F0314EAE}" sibTransId="{207D1BC3-3512-4A4A-A369-C5581F247FE7}"/>
    <dgm:cxn modelId="{21410356-E157-407A-B078-36D7C4836D72}" srcId="{B83BE448-136D-4E57-B86A-1B08FDA67037}" destId="{FAC8E8CF-B67C-4F56-A41C-E8A04EB94EA2}" srcOrd="1" destOrd="0" parTransId="{F34FF01E-162B-4462-B3F3-CF849E1EDECF}" sibTransId="{90F67FB5-BEB3-4A53-A7B3-FF8540898649}"/>
    <dgm:cxn modelId="{FE8ACDDA-C814-45CD-A2F6-F5CBF1800714}" type="presOf" srcId="{772DAEB9-3A0E-42C3-81EC-DE32C1F96936}" destId="{377BB53F-8C55-403C-A65C-A7BB643E0E68}" srcOrd="0" destOrd="0" presId="urn:microsoft.com/office/officeart/2005/8/layout/process4"/>
    <dgm:cxn modelId="{2D44CFE6-E040-45E8-8A4A-213D484B500F}" type="presOf" srcId="{FAC8E8CF-B67C-4F56-A41C-E8A04EB94EA2}" destId="{6961AA7E-D13F-44D2-895E-6A2C37119C1A}" srcOrd="0" destOrd="0" presId="urn:microsoft.com/office/officeart/2005/8/layout/process4"/>
    <dgm:cxn modelId="{A9F176E7-01CB-44A2-AEBA-3F15A5017282}" type="presOf" srcId="{E33B3255-C73A-482D-B325-78088F7B93C7}" destId="{45156C71-549D-4E3A-8785-4699E6C0D6FA}" srcOrd="0" destOrd="0" presId="urn:microsoft.com/office/officeart/2005/8/layout/process4"/>
    <dgm:cxn modelId="{177CFDEB-1EF6-47E8-86DC-C04881D27222}" type="presOf" srcId="{0444379C-B957-4E9D-926A-B47E52A1E830}" destId="{2E83861D-47A2-4D0C-A125-A19B2075A072}" srcOrd="0" destOrd="0" presId="urn:microsoft.com/office/officeart/2005/8/layout/process4"/>
    <dgm:cxn modelId="{A19A43F1-7DC7-4DB9-9122-99E7E66AB85B}" srcId="{B83BE448-136D-4E57-B86A-1B08FDA67037}" destId="{E33B3255-C73A-482D-B325-78088F7B93C7}" srcOrd="3" destOrd="0" parTransId="{C23E4AF1-692E-4918-A757-79AF3FE1ED41}" sibTransId="{9D513C84-015A-4D49-B71F-17D49F85925B}"/>
    <dgm:cxn modelId="{1C0ECCF1-FFA5-4EA8-927A-24469C5BFAA3}" type="presOf" srcId="{79C18C5A-72B5-4D2E-9367-B513D7C6DC80}" destId="{43670A6A-6E39-4F5D-86FD-622052A8C69C}" srcOrd="0" destOrd="0" presId="urn:microsoft.com/office/officeart/2005/8/layout/process4"/>
    <dgm:cxn modelId="{6088A3FA-974A-4875-B3F4-79EEE2D09A8A}" type="presOf" srcId="{5DFCE93D-4817-4A83-ADBE-77F0B26D00A0}" destId="{CFEC4FEE-A27B-45E9-B1CB-A32106884685}" srcOrd="0" destOrd="0" presId="urn:microsoft.com/office/officeart/2005/8/layout/process4"/>
    <dgm:cxn modelId="{151B82FE-B2FB-4C6B-A86C-5C0DB2532274}" type="presOf" srcId="{A14C7C24-795E-405F-B517-E35FA824842B}" destId="{EE1430C9-2855-47A6-943F-AAC79AA1D2FB}" srcOrd="0" destOrd="0" presId="urn:microsoft.com/office/officeart/2005/8/layout/process4"/>
    <dgm:cxn modelId="{EC371B20-A097-4C9C-B4B4-DDF106C8DC1B}" type="presParOf" srcId="{37DB6183-ECF6-48DB-97D2-C9AE14112856}" destId="{C8DADA3A-77C8-4F38-A7AA-97981C43B535}" srcOrd="0" destOrd="0" presId="urn:microsoft.com/office/officeart/2005/8/layout/process4"/>
    <dgm:cxn modelId="{D9C2CAD5-FDA3-4286-BBDD-1ECCB4ECFB1C}" type="presParOf" srcId="{C8DADA3A-77C8-4F38-A7AA-97981C43B535}" destId="{377BB53F-8C55-403C-A65C-A7BB643E0E68}" srcOrd="0" destOrd="0" presId="urn:microsoft.com/office/officeart/2005/8/layout/process4"/>
    <dgm:cxn modelId="{CD302A39-8EBF-4B3F-AE29-AB5D5A02E889}" type="presParOf" srcId="{37DB6183-ECF6-48DB-97D2-C9AE14112856}" destId="{4CF818CD-B686-466A-BB55-D767135FEB9F}" srcOrd="1" destOrd="0" presId="urn:microsoft.com/office/officeart/2005/8/layout/process4"/>
    <dgm:cxn modelId="{6D98966A-B06D-4BE6-B363-00F8F586AE66}" type="presParOf" srcId="{37DB6183-ECF6-48DB-97D2-C9AE14112856}" destId="{C0914CEE-D825-42FA-9B54-AD00203B95C3}" srcOrd="2" destOrd="0" presId="urn:microsoft.com/office/officeart/2005/8/layout/process4"/>
    <dgm:cxn modelId="{9610737B-527F-4240-8565-DA9EFFB260D8}" type="presParOf" srcId="{C0914CEE-D825-42FA-9B54-AD00203B95C3}" destId="{45156C71-549D-4E3A-8785-4699E6C0D6FA}" srcOrd="0" destOrd="0" presId="urn:microsoft.com/office/officeart/2005/8/layout/process4"/>
    <dgm:cxn modelId="{B76BE851-14C2-46BA-8A47-4C9CF2562F05}" type="presParOf" srcId="{37DB6183-ECF6-48DB-97D2-C9AE14112856}" destId="{3AFAB911-586B-4E00-BF18-3CC062A9A3B2}" srcOrd="3" destOrd="0" presId="urn:microsoft.com/office/officeart/2005/8/layout/process4"/>
    <dgm:cxn modelId="{E626704A-1D2F-4550-9C01-81E822B9813A}" type="presParOf" srcId="{37DB6183-ECF6-48DB-97D2-C9AE14112856}" destId="{62E879ED-5E61-4AC5-8DFD-B7E0706E8FF3}" srcOrd="4" destOrd="0" presId="urn:microsoft.com/office/officeart/2005/8/layout/process4"/>
    <dgm:cxn modelId="{DE88EEA8-DFC9-471E-AC58-E2D925AAB3D9}" type="presParOf" srcId="{62E879ED-5E61-4AC5-8DFD-B7E0706E8FF3}" destId="{91EA9811-EE81-4911-A3AB-992954D7D481}" srcOrd="0" destOrd="0" presId="urn:microsoft.com/office/officeart/2005/8/layout/process4"/>
    <dgm:cxn modelId="{1D8B4E02-D2FC-47B4-9189-5D64817738AE}" type="presParOf" srcId="{37DB6183-ECF6-48DB-97D2-C9AE14112856}" destId="{70E48B46-CDB3-4D30-816A-9343798C2065}" srcOrd="5" destOrd="0" presId="urn:microsoft.com/office/officeart/2005/8/layout/process4"/>
    <dgm:cxn modelId="{6A0D1A87-0DBF-4F96-8783-0336BF5504D5}" type="presParOf" srcId="{37DB6183-ECF6-48DB-97D2-C9AE14112856}" destId="{3ED68C48-DF9D-49CD-9316-6F2A959B2A4E}" srcOrd="6" destOrd="0" presId="urn:microsoft.com/office/officeart/2005/8/layout/process4"/>
    <dgm:cxn modelId="{0D110A58-2EC2-420A-A6DE-9D877D3AAF3A}" type="presParOf" srcId="{3ED68C48-DF9D-49CD-9316-6F2A959B2A4E}" destId="{6961AA7E-D13F-44D2-895E-6A2C37119C1A}" srcOrd="0" destOrd="0" presId="urn:microsoft.com/office/officeart/2005/8/layout/process4"/>
    <dgm:cxn modelId="{A6C45C64-3FE3-4BE5-8491-07EBF5B0EEE4}" type="presParOf" srcId="{3ED68C48-DF9D-49CD-9316-6F2A959B2A4E}" destId="{712A0392-664F-4E02-9479-6B83B48D10C1}" srcOrd="1" destOrd="0" presId="urn:microsoft.com/office/officeart/2005/8/layout/process4"/>
    <dgm:cxn modelId="{CCA44D67-B817-48F8-B822-8C729A15E6E1}" type="presParOf" srcId="{3ED68C48-DF9D-49CD-9316-6F2A959B2A4E}" destId="{D87451F6-E108-4DD9-A804-8C7FFDAFB394}" srcOrd="2" destOrd="0" presId="urn:microsoft.com/office/officeart/2005/8/layout/process4"/>
    <dgm:cxn modelId="{FCBCA3B3-5E74-4762-8846-6B5CDF331239}" type="presParOf" srcId="{D87451F6-E108-4DD9-A804-8C7FFDAFB394}" destId="{CFEC4FEE-A27B-45E9-B1CB-A32106884685}" srcOrd="0" destOrd="0" presId="urn:microsoft.com/office/officeart/2005/8/layout/process4"/>
    <dgm:cxn modelId="{3785A215-7931-4688-A643-6D196855A212}" type="presParOf" srcId="{D87451F6-E108-4DD9-A804-8C7FFDAFB394}" destId="{EE1430C9-2855-47A6-943F-AAC79AA1D2FB}" srcOrd="1" destOrd="0" presId="urn:microsoft.com/office/officeart/2005/8/layout/process4"/>
    <dgm:cxn modelId="{B7C9FD26-EDFA-4848-BDC0-45871C761A41}" type="presParOf" srcId="{37DB6183-ECF6-48DB-97D2-C9AE14112856}" destId="{C92C86B9-32A2-4686-8166-D31E4F25E34B}" srcOrd="7" destOrd="0" presId="urn:microsoft.com/office/officeart/2005/8/layout/process4"/>
    <dgm:cxn modelId="{74EE3AD2-7A01-4AE5-93A3-AB35CFAA2541}" type="presParOf" srcId="{37DB6183-ECF6-48DB-97D2-C9AE14112856}" destId="{5056EB18-C06F-40C6-B109-F07ED29DE638}" srcOrd="8" destOrd="0" presId="urn:microsoft.com/office/officeart/2005/8/layout/process4"/>
    <dgm:cxn modelId="{04B8D489-1D46-4764-8503-E03EECBCFA84}" type="presParOf" srcId="{5056EB18-C06F-40C6-B109-F07ED29DE638}" destId="{23FB44BE-C3FA-463B-88FE-B76CA39D22ED}" srcOrd="0" destOrd="0" presId="urn:microsoft.com/office/officeart/2005/8/layout/process4"/>
    <dgm:cxn modelId="{67C1E93E-1619-45AC-BD5B-C15CCA6F487C}" type="presParOf" srcId="{5056EB18-C06F-40C6-B109-F07ED29DE638}" destId="{285FB13A-B38A-4A84-987C-EA35D85720D0}" srcOrd="1" destOrd="0" presId="urn:microsoft.com/office/officeart/2005/8/layout/process4"/>
    <dgm:cxn modelId="{3E5E7A02-ADD2-4AF0-9C31-3F3154C57FA1}" type="presParOf" srcId="{5056EB18-C06F-40C6-B109-F07ED29DE638}" destId="{D8F68EFD-437B-4B3F-82F2-8E66E45E8AEC}" srcOrd="2" destOrd="0" presId="urn:microsoft.com/office/officeart/2005/8/layout/process4"/>
    <dgm:cxn modelId="{65255581-1B85-4D9B-A554-ED0469E0EAB6}" type="presParOf" srcId="{D8F68EFD-437B-4B3F-82F2-8E66E45E8AEC}" destId="{2E83861D-47A2-4D0C-A125-A19B2075A072}" srcOrd="0" destOrd="0" presId="urn:microsoft.com/office/officeart/2005/8/layout/process4"/>
    <dgm:cxn modelId="{5F6BB047-1754-4A58-AF5E-EAD17AA9680D}" type="presParOf" srcId="{D8F68EFD-437B-4B3F-82F2-8E66E45E8AEC}" destId="{43670A6A-6E39-4F5D-86FD-622052A8C69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B53F-8C55-403C-A65C-A7BB643E0E68}">
      <dsp:nvSpPr>
        <dsp:cNvPr id="0" name=""/>
        <dsp:cNvSpPr/>
      </dsp:nvSpPr>
      <dsp:spPr>
        <a:xfrm>
          <a:off x="0" y="3489565"/>
          <a:ext cx="6096000" cy="57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1"/>
              </a:solidFill>
              <a:latin typeface="+mn-lt"/>
            </a:rPr>
            <a:t>Koliko prostora mi treba da smestim sve OS</a:t>
          </a:r>
          <a:r>
            <a:rPr lang="sr-Cyrl-RS" sz="2000" b="1" kern="1200" dirty="0">
              <a:solidFill>
                <a:schemeClr val="bg1"/>
              </a:solidFill>
              <a:latin typeface="+mn-lt"/>
            </a:rPr>
            <a:t>/   </a:t>
          </a:r>
          <a:r>
            <a:rPr lang="sr-Latn-RS" sz="2000" b="1" kern="1200" dirty="0">
              <a:solidFill>
                <a:schemeClr val="bg1"/>
              </a:solidFill>
              <a:latin typeface="+mn-lt"/>
            </a:rPr>
            <a:t>PP</a:t>
          </a:r>
          <a:endParaRPr lang="en-US" sz="2000" kern="1200" dirty="0">
            <a:solidFill>
              <a:schemeClr val="bg1"/>
            </a:solidFill>
            <a:latin typeface="+mn-lt"/>
          </a:endParaRPr>
        </a:p>
      </dsp:txBody>
      <dsp:txXfrm>
        <a:off x="0" y="3489565"/>
        <a:ext cx="6096000" cy="572492"/>
      </dsp:txXfrm>
    </dsp:sp>
    <dsp:sp modelId="{45156C71-549D-4E3A-8785-4699E6C0D6FA}">
      <dsp:nvSpPr>
        <dsp:cNvPr id="0" name=""/>
        <dsp:cNvSpPr/>
      </dsp:nvSpPr>
      <dsp:spPr>
        <a:xfrm rot="10800000">
          <a:off x="0" y="2617659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1"/>
              </a:solidFill>
              <a:latin typeface="+mn-lt"/>
            </a:rPr>
            <a:t>Kada  puštam nalog?</a:t>
          </a:r>
          <a:r>
            <a:rPr lang="sr-Cyrl-RS" sz="2000" b="1" kern="1200" dirty="0">
              <a:solidFill>
                <a:schemeClr val="bg1"/>
              </a:solidFill>
              <a:latin typeface="+mn-lt"/>
            </a:rPr>
            <a:t>/  </a:t>
          </a:r>
          <a:r>
            <a:rPr lang="sr-Latn-RS" sz="2000" b="1" kern="1200" dirty="0">
              <a:solidFill>
                <a:schemeClr val="bg1"/>
              </a:solidFill>
              <a:latin typeface="+mn-lt"/>
            </a:rPr>
            <a:t>UP</a:t>
          </a:r>
          <a:endParaRPr lang="en-US" sz="2000" b="1" kern="1200" dirty="0">
            <a:solidFill>
              <a:schemeClr val="bg1"/>
            </a:solidFill>
            <a:latin typeface="+mn-lt"/>
          </a:endParaRPr>
        </a:p>
      </dsp:txBody>
      <dsp:txXfrm rot="10800000">
        <a:off x="0" y="2617659"/>
        <a:ext cx="6096000" cy="572117"/>
      </dsp:txXfrm>
    </dsp:sp>
    <dsp:sp modelId="{91EA9811-EE81-4911-A3AB-992954D7D481}">
      <dsp:nvSpPr>
        <dsp:cNvPr id="0" name=""/>
        <dsp:cNvSpPr/>
      </dsp:nvSpPr>
      <dsp:spPr>
        <a:xfrm rot="10800000">
          <a:off x="0" y="1745753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bg1"/>
              </a:solidFill>
              <a:latin typeface="+mn-lt"/>
            </a:rPr>
            <a:t>Kako organizujemo?</a:t>
          </a:r>
          <a:r>
            <a:rPr lang="sr-Cyrl-RS" sz="2000" b="1" kern="1200" dirty="0">
              <a:solidFill>
                <a:schemeClr val="bg1"/>
              </a:solidFill>
              <a:latin typeface="+mn-lt"/>
            </a:rPr>
            <a:t>/ О</a:t>
          </a:r>
          <a:r>
            <a:rPr lang="sr-Latn-RS" sz="2000" b="1" kern="1200" dirty="0">
              <a:solidFill>
                <a:schemeClr val="bg1"/>
              </a:solidFill>
              <a:latin typeface="+mn-lt"/>
            </a:rPr>
            <a:t>P</a:t>
          </a:r>
          <a:endParaRPr lang="en-US" sz="2000" b="1" kern="1200" dirty="0">
            <a:solidFill>
              <a:schemeClr val="bg1"/>
            </a:solidFill>
            <a:latin typeface="+mn-lt"/>
          </a:endParaRPr>
        </a:p>
      </dsp:txBody>
      <dsp:txXfrm rot="10800000">
        <a:off x="0" y="1745753"/>
        <a:ext cx="6096000" cy="572117"/>
      </dsp:txXfrm>
    </dsp:sp>
    <dsp:sp modelId="{712A0392-664F-4E02-9479-6B83B48D10C1}">
      <dsp:nvSpPr>
        <dsp:cNvPr id="0" name=""/>
        <dsp:cNvSpPr/>
      </dsp:nvSpPr>
      <dsp:spPr>
        <a:xfrm rot="10800000">
          <a:off x="0" y="867394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1" kern="1200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Tehnološka šema formiranja proizvoda</a:t>
          </a:r>
          <a:endParaRPr lang="en-US" sz="1400" b="1" kern="1200" dirty="0">
            <a:solidFill>
              <a:schemeClr val="bg1"/>
            </a:solidFill>
            <a:latin typeface="+mn-lt"/>
          </a:endParaRPr>
        </a:p>
      </dsp:txBody>
      <dsp:txXfrm rot="-10800000">
        <a:off x="0" y="867394"/>
        <a:ext cx="6096000" cy="309053"/>
      </dsp:txXfrm>
    </dsp:sp>
    <dsp:sp modelId="{CFEC4FEE-A27B-45E9-B1CB-A32106884685}">
      <dsp:nvSpPr>
        <dsp:cNvPr id="0" name=""/>
        <dsp:cNvSpPr/>
      </dsp:nvSpPr>
      <dsp:spPr>
        <a:xfrm>
          <a:off x="0" y="1182901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Kako radimo</a:t>
          </a:r>
          <a:r>
            <a:rPr lang="en-US" sz="1500" kern="1200" dirty="0">
              <a:latin typeface="+mn-lt"/>
            </a:rPr>
            <a:t>?</a:t>
          </a:r>
        </a:p>
      </dsp:txBody>
      <dsp:txXfrm>
        <a:off x="0" y="1182901"/>
        <a:ext cx="3047999" cy="263267"/>
      </dsp:txXfrm>
    </dsp:sp>
    <dsp:sp modelId="{EE1430C9-2855-47A6-943F-AAC79AA1D2FB}">
      <dsp:nvSpPr>
        <dsp:cNvPr id="0" name=""/>
        <dsp:cNvSpPr/>
      </dsp:nvSpPr>
      <dsp:spPr>
        <a:xfrm>
          <a:off x="3048000" y="1182901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FPD         5</a:t>
          </a:r>
          <a:r>
            <a:rPr lang="sr-Cyrl-RS" sz="1500" kern="1200" dirty="0">
              <a:latin typeface="+mn-lt"/>
            </a:rPr>
            <a:t>. </a:t>
          </a:r>
          <a:r>
            <a:rPr lang="sr-Latn-RS" sz="1500" kern="1200" dirty="0">
              <a:latin typeface="+mn-lt"/>
            </a:rPr>
            <a:t>zadatak</a:t>
          </a:r>
          <a:endParaRPr lang="en-US" sz="1500" kern="1200" dirty="0">
            <a:latin typeface="+mn-lt"/>
          </a:endParaRPr>
        </a:p>
      </dsp:txBody>
      <dsp:txXfrm>
        <a:off x="3048000" y="1182901"/>
        <a:ext cx="3047999" cy="263267"/>
      </dsp:txXfrm>
    </dsp:sp>
    <dsp:sp modelId="{285FB13A-B38A-4A84-987C-EA35D85720D0}">
      <dsp:nvSpPr>
        <dsp:cNvPr id="0" name=""/>
        <dsp:cNvSpPr/>
      </dsp:nvSpPr>
      <dsp:spPr>
        <a:xfrm rot="10800000">
          <a:off x="0" y="0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CS" sz="1400" b="1" kern="1200" dirty="0">
              <a:solidFill>
                <a:schemeClr val="bg1"/>
              </a:solidFill>
              <a:latin typeface="+mn-lt"/>
              <a:ea typeface="Calibri"/>
              <a:cs typeface="Times New Roman"/>
            </a:rPr>
            <a:t>Konstruktivna razrada proizvoda</a:t>
          </a:r>
          <a:endParaRPr lang="en-US" sz="1400" kern="1200" dirty="0">
            <a:solidFill>
              <a:schemeClr val="bg1"/>
            </a:solidFill>
            <a:latin typeface="+mn-lt"/>
          </a:endParaRPr>
        </a:p>
      </dsp:txBody>
      <dsp:txXfrm rot="-10800000">
        <a:off x="0" y="0"/>
        <a:ext cx="6096000" cy="309053"/>
      </dsp:txXfrm>
    </dsp:sp>
    <dsp:sp modelId="{2E83861D-47A2-4D0C-A125-A19B2075A072}">
      <dsp:nvSpPr>
        <dsp:cNvPr id="0" name=""/>
        <dsp:cNvSpPr/>
      </dsp:nvSpPr>
      <dsp:spPr>
        <a:xfrm>
          <a:off x="0" y="310995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Šta radimo</a:t>
          </a:r>
          <a:r>
            <a:rPr lang="en-US" sz="1500" kern="1200" dirty="0">
              <a:latin typeface="+mn-lt"/>
            </a:rPr>
            <a:t>?</a:t>
          </a:r>
        </a:p>
      </dsp:txBody>
      <dsp:txXfrm>
        <a:off x="0" y="310995"/>
        <a:ext cx="3047999" cy="263267"/>
      </dsp:txXfrm>
    </dsp:sp>
    <dsp:sp modelId="{43670A6A-6E39-4F5D-86FD-622052A8C69C}">
      <dsp:nvSpPr>
        <dsp:cNvPr id="0" name=""/>
        <dsp:cNvSpPr/>
      </dsp:nvSpPr>
      <dsp:spPr>
        <a:xfrm>
          <a:off x="3048000" y="310995"/>
          <a:ext cx="3047999" cy="2632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>
              <a:latin typeface="+mn-lt"/>
            </a:rPr>
            <a:t>KN</a:t>
          </a:r>
          <a:r>
            <a:rPr lang="sr-Cyrl-RS" sz="1500" kern="1200" dirty="0">
              <a:latin typeface="+mn-lt"/>
            </a:rPr>
            <a:t>/</a:t>
          </a:r>
          <a:r>
            <a:rPr lang="sr-Latn-RS" sz="1500" kern="1200" dirty="0">
              <a:latin typeface="+mn-lt"/>
            </a:rPr>
            <a:t>FPD   </a:t>
          </a:r>
          <a:r>
            <a:rPr lang="sr-Cyrl-RS" sz="1500" kern="1200" dirty="0">
              <a:latin typeface="+mn-lt"/>
            </a:rPr>
            <a:t>   </a:t>
          </a:r>
          <a:r>
            <a:rPr lang="sr-Latn-RS" sz="1500" kern="1200" dirty="0">
              <a:latin typeface="+mn-lt"/>
            </a:rPr>
            <a:t>1.zadatak</a:t>
          </a:r>
          <a:endParaRPr lang="en-US" sz="1500" kern="1200" dirty="0">
            <a:latin typeface="+mn-lt"/>
          </a:endParaRPr>
        </a:p>
      </dsp:txBody>
      <dsp:txXfrm>
        <a:off x="3048000" y="310995"/>
        <a:ext cx="3047999" cy="263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0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9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48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7345" y="3383280"/>
            <a:ext cx="5336772" cy="6887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Latn-RS" altLang="en-US" dirty="0">
                <a:solidFill>
                  <a:schemeClr val="bg2"/>
                </a:solidFill>
              </a:rPr>
              <a:t>5</a:t>
            </a:r>
            <a:r>
              <a:rPr lang="sr-Latn-RS" altLang="en-US" dirty="0">
                <a:solidFill>
                  <a:schemeClr val="bg2"/>
                </a:solidFill>
                <a:latin typeface="YU Times New Roman" pitchFamily="18" charset="0"/>
              </a:rPr>
              <a:t>.zadatak</a:t>
            </a:r>
            <a:endParaRPr lang="en-GB" altLang="en-US" dirty="0">
              <a:solidFill>
                <a:schemeClr val="bg2"/>
              </a:solidFill>
              <a:latin typeface="YU 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9651" y="4346343"/>
            <a:ext cx="6019800" cy="1752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Latn-RS" altLang="en-US" sz="3800" b="1" dirty="0">
                <a:solidFill>
                  <a:srgbClr val="FF9933"/>
                </a:solidFill>
              </a:rPr>
              <a:t>Tehnološka šema formiranja proizvoda – „tšf“</a:t>
            </a:r>
            <a:endParaRPr lang="en-GB" altLang="en-US" sz="3800" b="1" dirty="0">
              <a:solidFill>
                <a:srgbClr val="FF993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67752" y="6018414"/>
            <a:ext cx="961506" cy="3174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Latn-RS" altLang="en-US" sz="6400" dirty="0">
                <a:solidFill>
                  <a:schemeClr val="bg2"/>
                </a:solidFill>
                <a:latin typeface="YU Times New Roman" pitchFamily="18" charset="0"/>
              </a:rPr>
              <a:t>2021/22</a:t>
            </a:r>
            <a:endParaRPr lang="en-GB" altLang="en-US" sz="6400" dirty="0">
              <a:solidFill>
                <a:schemeClr val="bg2"/>
              </a:solidFill>
              <a:latin typeface="YU 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76" y="4156419"/>
            <a:ext cx="2867951" cy="19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7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7345" y="3383280"/>
            <a:ext cx="5336772" cy="6887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Latn-RS" altLang="en-US" dirty="0">
                <a:solidFill>
                  <a:schemeClr val="bg2"/>
                </a:solidFill>
              </a:rPr>
              <a:t>6</a:t>
            </a:r>
            <a:r>
              <a:rPr lang="sr-Latn-RS" altLang="en-US" dirty="0">
                <a:solidFill>
                  <a:schemeClr val="bg2"/>
                </a:solidFill>
                <a:latin typeface="YU Times New Roman" pitchFamily="18" charset="0"/>
              </a:rPr>
              <a:t>.zadatak</a:t>
            </a:r>
            <a:endParaRPr lang="en-GB" altLang="en-US" dirty="0">
              <a:solidFill>
                <a:schemeClr val="bg2"/>
              </a:solidFill>
              <a:latin typeface="YU 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9651" y="4346343"/>
            <a:ext cx="6019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sr-Latn-RS" altLang="en-US" sz="3800" b="1" dirty="0">
                <a:solidFill>
                  <a:srgbClr val="FF9933"/>
                </a:solidFill>
              </a:rPr>
              <a:t>Instrukcijski list</a:t>
            </a:r>
            <a:endParaRPr lang="en-GB" altLang="en-US" sz="3800" b="1" dirty="0">
              <a:solidFill>
                <a:srgbClr val="FF993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67752" y="6018414"/>
            <a:ext cx="961506" cy="3174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>
                <a:solidFill>
                  <a:schemeClr val="bg2"/>
                </a:solidFill>
              </a:rPr>
              <a:t>              </a:t>
            </a:r>
            <a:r>
              <a:rPr lang="sr-Latn-RS" altLang="en-US" sz="6400" dirty="0">
                <a:solidFill>
                  <a:schemeClr val="bg2"/>
                </a:solidFill>
                <a:latin typeface="YU Times New Roman" pitchFamily="18" charset="0"/>
              </a:rPr>
              <a:t>2021/22</a:t>
            </a:r>
            <a:endParaRPr lang="en-GB" altLang="en-US" sz="6400" dirty="0">
              <a:solidFill>
                <a:schemeClr val="bg2"/>
              </a:solidFill>
              <a:latin typeface="YU 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976" y="4156419"/>
            <a:ext cx="2867951" cy="19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14" y="1624273"/>
            <a:ext cx="101727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12" y="891453"/>
            <a:ext cx="1026795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911" y="1248380"/>
            <a:ext cx="8079798" cy="519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8" y="989214"/>
            <a:ext cx="2698936" cy="529187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857105" y="1571105"/>
            <a:ext cx="548640" cy="1463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71" y="989214"/>
            <a:ext cx="5229918" cy="48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5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6157524"/>
              </p:ext>
            </p:extLst>
          </p:nvPr>
        </p:nvGraphicFramePr>
        <p:xfrm>
          <a:off x="4626962" y="1503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0" y="1503550"/>
            <a:ext cx="3093676" cy="30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3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r="18670"/>
          <a:stretch/>
        </p:blipFill>
        <p:spPr bwMode="auto">
          <a:xfrm>
            <a:off x="399010" y="780886"/>
            <a:ext cx="1787237" cy="19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600075"/>
            <a:ext cx="9007983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/>
          <a:stretch>
            <a:fillRect/>
          </a:stretch>
        </p:blipFill>
        <p:spPr bwMode="auto">
          <a:xfrm>
            <a:off x="580374" y="798785"/>
            <a:ext cx="4496121" cy="30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89" y="1124606"/>
            <a:ext cx="1754808" cy="17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391807" y="1681655"/>
            <a:ext cx="1008993" cy="69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905297" y="3237186"/>
            <a:ext cx="767255" cy="735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4848" y="4434546"/>
            <a:ext cx="7210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Radni nalog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Kapacitet pogona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Kapacitet/učinak/zauzetost mašine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Vreme izrade elementa/proizvoda – utrošak vremena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400" dirty="0">
                <a:solidFill>
                  <a:srgbClr val="002060"/>
                </a:solidFill>
              </a:rPr>
              <a:t>Uska grla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897" b="18515"/>
          <a:stretch/>
        </p:blipFill>
        <p:spPr>
          <a:xfrm>
            <a:off x="414564" y="4229427"/>
            <a:ext cx="4231007" cy="21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1" y="1019503"/>
            <a:ext cx="1754808" cy="17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543" y="1614384"/>
            <a:ext cx="9504612" cy="461610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451543" y="1568209"/>
            <a:ext cx="5102196" cy="4882287"/>
          </a:xfrm>
          <a:prstGeom prst="frame">
            <a:avLst>
              <a:gd name="adj1" fmla="val 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7553739" y="1568210"/>
            <a:ext cx="4402416" cy="2924278"/>
          </a:xfrm>
          <a:prstGeom prst="frame">
            <a:avLst>
              <a:gd name="adj1" fmla="val 20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7553739" y="4516352"/>
            <a:ext cx="4402416" cy="1934144"/>
          </a:xfrm>
          <a:prstGeom prst="frame">
            <a:avLst>
              <a:gd name="adj1" fmla="val 208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4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Vertikalno zaglavlje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0485" y="2247881"/>
            <a:ext cx="5649087" cy="13103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2800" dirty="0"/>
              <a:t>Popunjava se onim redosledom kako su detalji definisani u KŠF</a:t>
            </a:r>
          </a:p>
          <a:p>
            <a:pPr marL="0" indent="0">
              <a:buNone/>
            </a:pPr>
            <a:r>
              <a:rPr lang="sr-Latn-RS" sz="2800" dirty="0"/>
              <a:t>Podaci u KŠF, crtežima i TŠF moraju da budu identični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3" y="2154190"/>
            <a:ext cx="4375909" cy="45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8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horizontalno zaglavlje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6144020"/>
            <a:ext cx="4466333" cy="4456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sz="2800" dirty="0"/>
              <a:t>Obavezan je red.br operacije(kolone)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1" y="3096277"/>
            <a:ext cx="11455377" cy="2444708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87539" y="2270430"/>
            <a:ext cx="3787159" cy="44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/>
              <a:t>Popunjava se po fazama obrade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44009" y="2618525"/>
            <a:ext cx="587890" cy="694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44009" y="2618525"/>
            <a:ext cx="1376394" cy="607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44009" y="2612494"/>
            <a:ext cx="2503745" cy="700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36504" y="5540985"/>
            <a:ext cx="701450" cy="603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96409" y="2770925"/>
            <a:ext cx="587890" cy="6949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6633456" y="2098214"/>
            <a:ext cx="4466333" cy="4456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RS" sz="2800" dirty="0"/>
              <a:t>Na kraju svaka faze su kontrola i skladištenje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031168" y="2493241"/>
            <a:ext cx="85103" cy="10848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8145467" y="2543837"/>
            <a:ext cx="342902" cy="1034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Content Placeholder 3"/>
          <p:cNvSpPr>
            <a:spLocks noGrp="1"/>
          </p:cNvSpPr>
          <p:nvPr>
            <p:ph sz="half" idx="2"/>
          </p:nvPr>
        </p:nvSpPr>
        <p:spPr>
          <a:xfrm>
            <a:off x="7144476" y="6018737"/>
            <a:ext cx="4466333" cy="445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200" dirty="0"/>
              <a:t>Nazivi mašina i operacija su usklađeni sa fakultetskom literaturom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671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Središnji/centralni deo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3" y="2090427"/>
            <a:ext cx="7536119" cy="3207129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271593" y="5402176"/>
            <a:ext cx="5645425" cy="1410818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sr-Latn-RS" sz="2200" dirty="0"/>
              <a:t>Pomoću simbola se povezuju detalji i opeacije!!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r-Latn-RS" sz="2200" dirty="0"/>
              <a:t>Simboli su međusobno spojeni linijama!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sr-Latn-RS" sz="2200" dirty="0"/>
              <a:t>Linije ne smeju da se presecaju!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979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Središnji/centralni deo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889391"/>
              </p:ext>
            </p:extLst>
          </p:nvPr>
        </p:nvGraphicFramePr>
        <p:xfrm>
          <a:off x="993912" y="3209022"/>
          <a:ext cx="3759944" cy="259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690">
                  <a:extLst>
                    <a:ext uri="{9D8B030D-6E8A-4147-A177-3AD203B41FA5}">
                      <a16:colId xmlns:a16="http://schemas.microsoft.com/office/drawing/2014/main" val="1060066066"/>
                    </a:ext>
                  </a:extLst>
                </a:gridCol>
                <a:gridCol w="1929254">
                  <a:extLst>
                    <a:ext uri="{9D8B030D-6E8A-4147-A177-3AD203B41FA5}">
                      <a16:colId xmlns:a16="http://schemas.microsoft.com/office/drawing/2014/main" val="1020353348"/>
                    </a:ext>
                  </a:extLst>
                </a:gridCol>
              </a:tblGrid>
              <a:tr h="522100"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simbol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značenje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82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Operacija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91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Kontrola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0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Skladištenje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446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800" dirty="0"/>
                        <a:t>Spajanje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7850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399" y="2200646"/>
            <a:ext cx="263386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2">
                    <a:lumMod val="25000"/>
                  </a:schemeClr>
                </a:solidFill>
              </a:rPr>
              <a:t>SIMBOLI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20078" y="3850419"/>
            <a:ext cx="308114" cy="29817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337418"/>
            <a:ext cx="327992" cy="337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1620078" y="4864191"/>
            <a:ext cx="378622" cy="313378"/>
          </a:xfrm>
          <a:prstGeom prst="triangle">
            <a:avLst>
              <a:gd name="adj" fmla="val 4787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>
            <a:off x="1581258" y="5277692"/>
            <a:ext cx="417443" cy="405187"/>
          </a:xfrm>
          <a:prstGeom prst="donut">
            <a:avLst>
              <a:gd name="adj" fmla="val 14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5825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1169</TotalTime>
  <Words>179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Gill Sans MT</vt:lpstr>
      <vt:lpstr>Wingdings</vt:lpstr>
      <vt:lpstr>Wingdings 2</vt:lpstr>
      <vt:lpstr>YU Times New Roman</vt:lpstr>
      <vt:lpstr>Dividend</vt:lpstr>
      <vt:lpstr>              5.zadatak</vt:lpstr>
      <vt:lpstr>PowerPoint Presentation</vt:lpstr>
      <vt:lpstr>PowerPoint Presentation</vt:lpstr>
      <vt:lpstr>PowerPoint Presentation</vt:lpstr>
      <vt:lpstr>PowerPoint Presentation</vt:lpstr>
      <vt:lpstr>Vertikalno zaglavlje</vt:lpstr>
      <vt:lpstr>horizontalno zaglavlje</vt:lpstr>
      <vt:lpstr>Središnji/centralni deo</vt:lpstr>
      <vt:lpstr>Središnji/centralni deo</vt:lpstr>
      <vt:lpstr>              6.zadatak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Džinčić</dc:creator>
  <cp:lastModifiedBy>Igor Džinčić</cp:lastModifiedBy>
  <cp:revision>43</cp:revision>
  <dcterms:created xsi:type="dcterms:W3CDTF">2020-07-25T07:38:09Z</dcterms:created>
  <dcterms:modified xsi:type="dcterms:W3CDTF">2025-09-15T04:58:11Z</dcterms:modified>
</cp:coreProperties>
</file>