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D427-9E26-4450-96AD-876FDF1E72F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39CE-1958-4F50-AEAF-78E460B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1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D427-9E26-4450-96AD-876FDF1E72F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39CE-1958-4F50-AEAF-78E460B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6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D427-9E26-4450-96AD-876FDF1E72F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39CE-1958-4F50-AEAF-78E460B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9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D427-9E26-4450-96AD-876FDF1E72F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39CE-1958-4F50-AEAF-78E460B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7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D427-9E26-4450-96AD-876FDF1E72F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39CE-1958-4F50-AEAF-78E460B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5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D427-9E26-4450-96AD-876FDF1E72F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39CE-1958-4F50-AEAF-78E460B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8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D427-9E26-4450-96AD-876FDF1E72F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39CE-1958-4F50-AEAF-78E460B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D427-9E26-4450-96AD-876FDF1E72F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39CE-1958-4F50-AEAF-78E460B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0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D427-9E26-4450-96AD-876FDF1E72F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39CE-1958-4F50-AEAF-78E460B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1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D427-9E26-4450-96AD-876FDF1E72F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39CE-1958-4F50-AEAF-78E460B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D427-9E26-4450-96AD-876FDF1E72F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39CE-1958-4F50-AEAF-78E460B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9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D427-9E26-4450-96AD-876FDF1E72F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A39CE-1958-4F50-AEAF-78E460BD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445957"/>
            <a:ext cx="9144000" cy="1670942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PRIMENA ROBOTA U DRVNOJ INDUSTRIJI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2404997"/>
            <a:ext cx="9144000" cy="4020855"/>
          </a:xfrm>
        </p:spPr>
        <p:txBody>
          <a:bodyPr>
            <a:normAutofit/>
          </a:bodyPr>
          <a:lstStyle/>
          <a:p>
            <a:pPr algn="l"/>
            <a:r>
              <a:rPr lang="sr-Latn-RS" sz="3600" dirty="0" smtClean="0"/>
              <a:t>Može </a:t>
            </a:r>
            <a:r>
              <a:rPr lang="sr-Latn-RS" sz="3600" dirty="0"/>
              <a:t>se podeliti</a:t>
            </a:r>
            <a:r>
              <a:rPr lang="sr-Cyrl-RS" sz="3600" dirty="0"/>
              <a:t> u četiri kategorije:</a:t>
            </a:r>
            <a:endParaRPr lang="en-US" sz="3600" dirty="0"/>
          </a:p>
          <a:p>
            <a:pPr algn="l"/>
            <a:endParaRPr lang="sr-Latn-RS" sz="3600" dirty="0" smtClean="0"/>
          </a:p>
          <a:p>
            <a:pPr algn="l"/>
            <a:r>
              <a:rPr lang="sr-Cyrl-RS" sz="3600" dirty="0" smtClean="0"/>
              <a:t>- </a:t>
            </a:r>
            <a:r>
              <a:rPr lang="sr-Cyrl-RS" sz="3600" dirty="0"/>
              <a:t>Procesne operacije;</a:t>
            </a:r>
            <a:endParaRPr lang="en-US" sz="3600" dirty="0"/>
          </a:p>
          <a:p>
            <a:pPr algn="l"/>
            <a:r>
              <a:rPr lang="sr-Cyrl-RS" sz="3600" dirty="0"/>
              <a:t>- Transfer materijala i opsluživanje mašina;</a:t>
            </a:r>
            <a:endParaRPr lang="en-US" sz="3600" dirty="0"/>
          </a:p>
          <a:p>
            <a:pPr algn="l"/>
            <a:r>
              <a:rPr lang="sr-Cyrl-RS" sz="3600" dirty="0"/>
              <a:t>- Poslovi montaže;</a:t>
            </a:r>
            <a:endParaRPr lang="en-US" sz="3600" dirty="0"/>
          </a:p>
          <a:p>
            <a:pPr algn="l"/>
            <a:r>
              <a:rPr lang="sr-Cyrl-RS" sz="3600" dirty="0"/>
              <a:t>- Poslovi kontrole proizvoda.</a:t>
            </a:r>
            <a:endParaRPr lang="en-US" sz="3600" dirty="0"/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991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Robotska</a:t>
            </a:r>
            <a:r>
              <a:rPr lang="en-US" dirty="0"/>
              <a:t> </a:t>
            </a:r>
            <a:r>
              <a:rPr lang="en-US" dirty="0" err="1"/>
              <a:t>ruka</a:t>
            </a:r>
            <a:r>
              <a:rPr lang="en-US" dirty="0"/>
              <a:t> (manipulator)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hvataljkom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senzorima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385" y="1690688"/>
            <a:ext cx="7321416" cy="480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5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69" y="493407"/>
            <a:ext cx="10515600" cy="1163050"/>
          </a:xfrm>
        </p:spPr>
        <p:txBody>
          <a:bodyPr>
            <a:normAutofit fontScale="90000"/>
          </a:bodyPr>
          <a:lstStyle/>
          <a:p>
            <a:r>
              <a:rPr lang="sr-Latn-RS" sz="3600" b="1" dirty="0" smtClean="0"/>
              <a:t>1</a:t>
            </a:r>
            <a:r>
              <a:rPr lang="sr-Latn-RS" sz="3600" b="1" dirty="0"/>
              <a:t>. PROCESNE OPERACIJE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sr-Latn-RS" sz="3600" b="1" dirty="0" smtClean="0"/>
              <a:t>1.1 </a:t>
            </a:r>
            <a:r>
              <a:rPr lang="sr-Latn-RS" sz="3600" b="1" dirty="0"/>
              <a:t>OBRADE REZANJEM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sr-Latn-RS" sz="3600" b="1" dirty="0" smtClean="0"/>
              <a:t>1.1.1 Sečenje motornom testerom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4866" y="1656457"/>
            <a:ext cx="5824602" cy="51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7894"/>
          </a:xfrm>
        </p:spPr>
        <p:txBody>
          <a:bodyPr/>
          <a:lstStyle/>
          <a:p>
            <a:r>
              <a:rPr lang="sr-Latn-RS" dirty="0" smtClean="0"/>
              <a:t>1.1.2. Bušenje pomoću manipulatora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628" y="1891430"/>
            <a:ext cx="783207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2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061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>1.1.3 </a:t>
            </a:r>
            <a:r>
              <a:rPr lang="en-US" b="1" dirty="0" err="1" smtClean="0"/>
              <a:t>Brušenje</a:t>
            </a:r>
            <a:r>
              <a:rPr lang="en-US" b="1" dirty="0"/>
              <a:t>, </a:t>
            </a:r>
            <a:r>
              <a:rPr lang="en-US" b="1" dirty="0" err="1"/>
              <a:t>poliranje</a:t>
            </a:r>
            <a:r>
              <a:rPr lang="en-US" b="1" dirty="0"/>
              <a:t>, </a:t>
            </a:r>
            <a:r>
              <a:rPr lang="en-US" b="1" dirty="0" err="1"/>
              <a:t>obaranje</a:t>
            </a:r>
            <a:r>
              <a:rPr lang="en-US" b="1" dirty="0"/>
              <a:t> </a:t>
            </a:r>
            <a:r>
              <a:rPr lang="en-US" b="1" dirty="0" err="1"/>
              <a:t>ivica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893" y="1340286"/>
            <a:ext cx="7565721" cy="52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60068" cy="824848"/>
          </a:xfrm>
        </p:spPr>
        <p:txBody>
          <a:bodyPr/>
          <a:lstStyle/>
          <a:p>
            <a:pPr algn="ctr"/>
            <a:r>
              <a:rPr lang="en-US" dirty="0" err="1" smtClean="0"/>
              <a:t>Brušenje</a:t>
            </a:r>
            <a:r>
              <a:rPr lang="en-US" dirty="0" smtClean="0"/>
              <a:t> </a:t>
            </a:r>
            <a:r>
              <a:rPr lang="en-US" dirty="0" err="1" smtClean="0"/>
              <a:t>sednog</a:t>
            </a:r>
            <a:r>
              <a:rPr lang="en-US" dirty="0" smtClean="0"/>
              <a:t> </a:t>
            </a:r>
            <a:r>
              <a:rPr lang="en-US" dirty="0" err="1" smtClean="0"/>
              <a:t>mesta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061" y="1423246"/>
            <a:ext cx="7983824" cy="512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2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743"/>
          </a:xfrm>
        </p:spPr>
        <p:txBody>
          <a:bodyPr/>
          <a:lstStyle/>
          <a:p>
            <a:pPr algn="ctr"/>
            <a:r>
              <a:rPr lang="en-US" dirty="0" err="1" smtClean="0"/>
              <a:t>Brušenje</a:t>
            </a:r>
            <a:r>
              <a:rPr lang="en-US" dirty="0" smtClean="0"/>
              <a:t> </a:t>
            </a:r>
            <a:r>
              <a:rPr lang="en-US" dirty="0" err="1" smtClean="0"/>
              <a:t>površina</a:t>
            </a:r>
            <a:r>
              <a:rPr lang="en-US" dirty="0" smtClean="0"/>
              <a:t> </a:t>
            </a:r>
            <a:r>
              <a:rPr lang="en-US" dirty="0" err="1" smtClean="0"/>
              <a:t>složenog</a:t>
            </a:r>
            <a:r>
              <a:rPr lang="en-US" dirty="0" smtClean="0"/>
              <a:t> </a:t>
            </a:r>
            <a:r>
              <a:rPr lang="en-US" dirty="0" err="1" smtClean="0"/>
              <a:t>oblika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564" y="1268700"/>
            <a:ext cx="6125227" cy="52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4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2842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>2. </a:t>
            </a:r>
            <a:r>
              <a:rPr lang="en-US" sz="3200" dirty="0" smtClean="0"/>
              <a:t>TRANSFER MATERIJALA I OPSLUŽIVANJE MAŠINA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 smtClean="0"/>
              <a:t>2.1. Primena linearno pokretnjivog manipulatora pri pakovanju ploča od drveta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9814" y="1778696"/>
            <a:ext cx="5974915" cy="49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7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758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2.2. </a:t>
            </a:r>
            <a:r>
              <a:rPr lang="sv-SE" dirty="0" smtClean="0"/>
              <a:t>Manipulator sa hvataljkama odlaže drvene palete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830" y="1741118"/>
            <a:ext cx="6488482" cy="48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46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79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PRIMENA ROBOTA U DRVNOJ INDUSTRIJI</vt:lpstr>
      <vt:lpstr>Robotska ruka (manipulator) sa hvataljkom i senzorima </vt:lpstr>
      <vt:lpstr>1. PROCESNE OPERACIJE 1.1 OBRADE REZANJEM 1.1.1 Sečenje motornom testerom </vt:lpstr>
      <vt:lpstr>1.1.2. Bušenje pomoću manipulatora </vt:lpstr>
      <vt:lpstr>1.1.3 Brušenje, poliranje, obaranje ivica</vt:lpstr>
      <vt:lpstr>Brušenje sednog mesta </vt:lpstr>
      <vt:lpstr>Brušenje površina složenog oblika </vt:lpstr>
      <vt:lpstr>2. TRANSFER MATERIJALA I OPSLUŽIVANJE MAŠINA 2.1. Primena linearno pokretnjivog manipulatora pri pakovanju ploča od drveta</vt:lpstr>
      <vt:lpstr>2.2. Manipulator sa hvataljkama odlaže drvene palete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PRIMENA ROBOTA U DRVNOJ INDUSTRIJI</dc:title>
  <dc:creator>Dedic</dc:creator>
  <cp:lastModifiedBy>Dedic</cp:lastModifiedBy>
  <cp:revision>4</cp:revision>
  <dcterms:created xsi:type="dcterms:W3CDTF">2025-10-20T12:06:24Z</dcterms:created>
  <dcterms:modified xsi:type="dcterms:W3CDTF">2025-10-20T12:30:08Z</dcterms:modified>
</cp:coreProperties>
</file>